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804" r:id="rId6"/>
    <p:sldId id="851" r:id="rId7"/>
    <p:sldId id="853" r:id="rId8"/>
    <p:sldId id="838" r:id="rId9"/>
    <p:sldId id="862" r:id="rId10"/>
    <p:sldId id="860" r:id="rId11"/>
    <p:sldId id="866" r:id="rId12"/>
    <p:sldId id="864" r:id="rId13"/>
    <p:sldId id="863" r:id="rId14"/>
    <p:sldId id="856" r:id="rId15"/>
    <p:sldId id="857" r:id="rId16"/>
    <p:sldId id="858" r:id="rId17"/>
    <p:sldId id="865" r:id="rId18"/>
    <p:sldId id="867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lis, Kate" initials="CK" lastIdx="12" clrIdx="0">
    <p:extLst>
      <p:ext uri="{19B8F6BF-5375-455C-9EA6-DF929625EA0E}">
        <p15:presenceInfo xmlns:p15="http://schemas.microsoft.com/office/powerpoint/2012/main" userId="S-1-5-21-3994938776-2874607039-2451502127-2038" providerId="AD"/>
      </p:ext>
    </p:extLst>
  </p:cmAuthor>
  <p:cmAuthor id="2" name="Runton, Dainy" initials="RD" lastIdx="3" clrIdx="1">
    <p:extLst>
      <p:ext uri="{19B8F6BF-5375-455C-9EA6-DF929625EA0E}">
        <p15:presenceInfo xmlns:p15="http://schemas.microsoft.com/office/powerpoint/2012/main" userId="S-1-5-21-3994938776-2874607039-2451502127-17172" providerId="AD"/>
      </p:ext>
    </p:extLst>
  </p:cmAuthor>
  <p:cmAuthor id="3" name="Liddell, Kirsty" initials="LK" lastIdx="4" clrIdx="2">
    <p:extLst>
      <p:ext uri="{19B8F6BF-5375-455C-9EA6-DF929625EA0E}">
        <p15:presenceInfo xmlns:p15="http://schemas.microsoft.com/office/powerpoint/2012/main" userId="S-1-5-21-3994938776-2874607039-2451502127-8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786"/>
    <a:srgbClr val="C11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33" autoAdjust="0"/>
    <p:restoredTop sz="94876" autoAdjust="0"/>
  </p:normalViewPr>
  <p:slideViewPr>
    <p:cSldViewPr>
      <p:cViewPr varScale="1">
        <p:scale>
          <a:sx n="91" d="100"/>
          <a:sy n="91" d="100"/>
        </p:scale>
        <p:origin x="3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ley, Sam" userId="a7ef77c9-acd1-4396-863e-956d44a7c561" providerId="ADAL" clId="{AF37DE2E-E5BE-4F89-BE1C-0C4DFC77D04E}"/>
    <pc:docChg chg="undo custSel addSld modSld">
      <pc:chgData name="Morley, Sam" userId="a7ef77c9-acd1-4396-863e-956d44a7c561" providerId="ADAL" clId="{AF37DE2E-E5BE-4F89-BE1C-0C4DFC77D04E}" dt="2022-03-30T13:27:21.385" v="1152" actId="20577"/>
      <pc:docMkLst>
        <pc:docMk/>
      </pc:docMkLst>
      <pc:sldChg chg="addSp modSp mod">
        <pc:chgData name="Morley, Sam" userId="a7ef77c9-acd1-4396-863e-956d44a7c561" providerId="ADAL" clId="{AF37DE2E-E5BE-4F89-BE1C-0C4DFC77D04E}" dt="2022-03-30T11:47:42.075" v="5" actId="1076"/>
        <pc:sldMkLst>
          <pc:docMk/>
          <pc:sldMk cId="1064856619" sldId="738"/>
        </pc:sldMkLst>
        <pc:picChg chg="add mod">
          <ac:chgData name="Morley, Sam" userId="a7ef77c9-acd1-4396-863e-956d44a7c561" providerId="ADAL" clId="{AF37DE2E-E5BE-4F89-BE1C-0C4DFC77D04E}" dt="2022-03-30T11:47:42.075" v="5" actId="1076"/>
          <ac:picMkLst>
            <pc:docMk/>
            <pc:sldMk cId="1064856619" sldId="738"/>
            <ac:picMk id="4" creationId="{216C741E-065C-416B-A757-EE208AD8B9A5}"/>
          </ac:picMkLst>
        </pc:picChg>
      </pc:sldChg>
      <pc:sldChg chg="modSp mod">
        <pc:chgData name="Morley, Sam" userId="a7ef77c9-acd1-4396-863e-956d44a7c561" providerId="ADAL" clId="{AF37DE2E-E5BE-4F89-BE1C-0C4DFC77D04E}" dt="2022-03-30T11:57:50.537" v="478" actId="1076"/>
        <pc:sldMkLst>
          <pc:docMk/>
          <pc:sldMk cId="3809621633" sldId="778"/>
        </pc:sldMkLst>
        <pc:spChg chg="mod">
          <ac:chgData name="Morley, Sam" userId="a7ef77c9-acd1-4396-863e-956d44a7c561" providerId="ADAL" clId="{AF37DE2E-E5BE-4F89-BE1C-0C4DFC77D04E}" dt="2022-03-30T11:57:50.537" v="478" actId="1076"/>
          <ac:spMkLst>
            <pc:docMk/>
            <pc:sldMk cId="3809621633" sldId="778"/>
            <ac:spMk id="5" creationId="{00000000-0000-0000-0000-000000000000}"/>
          </ac:spMkLst>
        </pc:spChg>
      </pc:sldChg>
      <pc:sldChg chg="addSp delSp modSp add mod">
        <pc:chgData name="Morley, Sam" userId="a7ef77c9-acd1-4396-863e-956d44a7c561" providerId="ADAL" clId="{AF37DE2E-E5BE-4F89-BE1C-0C4DFC77D04E}" dt="2022-03-30T13:27:21.385" v="1152" actId="20577"/>
        <pc:sldMkLst>
          <pc:docMk/>
          <pc:sldMk cId="3155415598" sldId="791"/>
        </pc:sldMkLst>
        <pc:spChg chg="mod">
          <ac:chgData name="Morley, Sam" userId="a7ef77c9-acd1-4396-863e-956d44a7c561" providerId="ADAL" clId="{AF37DE2E-E5BE-4F89-BE1C-0C4DFC77D04E}" dt="2022-03-30T11:48:50.549" v="34" actId="20577"/>
          <ac:spMkLst>
            <pc:docMk/>
            <pc:sldMk cId="3155415598" sldId="791"/>
            <ac:spMk id="2" creationId="{00000000-0000-0000-0000-000000000000}"/>
          </ac:spMkLst>
        </pc:spChg>
        <pc:spChg chg="add mod">
          <ac:chgData name="Morley, Sam" userId="a7ef77c9-acd1-4396-863e-956d44a7c561" providerId="ADAL" clId="{AF37DE2E-E5BE-4F89-BE1C-0C4DFC77D04E}" dt="2022-03-30T13:27:21.385" v="1152" actId="20577"/>
          <ac:spMkLst>
            <pc:docMk/>
            <pc:sldMk cId="3155415598" sldId="791"/>
            <ac:spMk id="7" creationId="{35CC34B1-41AA-4933-AF93-7C9E26DEEB79}"/>
          </ac:spMkLst>
        </pc:spChg>
        <pc:spChg chg="add del mod">
          <ac:chgData name="Morley, Sam" userId="a7ef77c9-acd1-4396-863e-956d44a7c561" providerId="ADAL" clId="{AF37DE2E-E5BE-4F89-BE1C-0C4DFC77D04E}" dt="2022-03-30T12:39:53.865" v="614" actId="478"/>
          <ac:spMkLst>
            <pc:docMk/>
            <pc:sldMk cId="3155415598" sldId="791"/>
            <ac:spMk id="8" creationId="{773784B5-8214-4BE1-9FA3-F18D61B88086}"/>
          </ac:spMkLst>
        </pc:spChg>
        <pc:picChg chg="del">
          <ac:chgData name="Morley, Sam" userId="a7ef77c9-acd1-4396-863e-956d44a7c561" providerId="ADAL" clId="{AF37DE2E-E5BE-4F89-BE1C-0C4DFC77D04E}" dt="2022-03-30T11:48:51.915" v="35" actId="478"/>
          <ac:picMkLst>
            <pc:docMk/>
            <pc:sldMk cId="3155415598" sldId="791"/>
            <ac:picMk id="4" creationId="{216C741E-065C-416B-A757-EE208AD8B9A5}"/>
          </ac:picMkLst>
        </pc:picChg>
        <pc:picChg chg="add mod modCrop">
          <ac:chgData name="Morley, Sam" userId="a7ef77c9-acd1-4396-863e-956d44a7c561" providerId="ADAL" clId="{AF37DE2E-E5BE-4F89-BE1C-0C4DFC77D04E}" dt="2022-03-30T13:25:39.283" v="1049" actId="1076"/>
          <ac:picMkLst>
            <pc:docMk/>
            <pc:sldMk cId="3155415598" sldId="791"/>
            <ac:picMk id="5" creationId="{05000E5D-2D97-4AC8-B397-182DD9E0DADE}"/>
          </ac:picMkLst>
        </pc:picChg>
        <pc:picChg chg="add mod">
          <ac:chgData name="Morley, Sam" userId="a7ef77c9-acd1-4396-863e-956d44a7c561" providerId="ADAL" clId="{AF37DE2E-E5BE-4F89-BE1C-0C4DFC77D04E}" dt="2022-03-30T13:26:43.419" v="1096" actId="1076"/>
          <ac:picMkLst>
            <pc:docMk/>
            <pc:sldMk cId="3155415598" sldId="791"/>
            <ac:picMk id="10" creationId="{B0FACF83-CBA7-44BC-A8A5-EBDA5DE191F4}"/>
          </ac:picMkLst>
        </pc:picChg>
        <pc:picChg chg="add del mod">
          <ac:chgData name="Morley, Sam" userId="a7ef77c9-acd1-4396-863e-956d44a7c561" providerId="ADAL" clId="{AF37DE2E-E5BE-4F89-BE1C-0C4DFC77D04E}" dt="2022-03-30T12:48:32.744" v="775" actId="478"/>
          <ac:picMkLst>
            <pc:docMk/>
            <pc:sldMk cId="3155415598" sldId="791"/>
            <ac:picMk id="12" creationId="{CCA163B3-32DA-4F2B-97BE-A1DD4607D919}"/>
          </ac:picMkLst>
        </pc:picChg>
      </pc:sldChg>
    </pc:docChg>
  </pc:docChgLst>
  <pc:docChgLst>
    <pc:chgData name="Morley, Sam" userId="a7ef77c9-acd1-4396-863e-956d44a7c561" providerId="ADAL" clId="{A274C2ED-E641-4FAD-94C5-FF8AFA2B0C20}"/>
    <pc:docChg chg="custSel modSld">
      <pc:chgData name="Morley, Sam" userId="a7ef77c9-acd1-4396-863e-956d44a7c561" providerId="ADAL" clId="{A274C2ED-E641-4FAD-94C5-FF8AFA2B0C20}" dt="2022-10-06T14:57:42.820" v="398" actId="20577"/>
      <pc:docMkLst>
        <pc:docMk/>
      </pc:docMkLst>
      <pc:sldChg chg="addSp delSp modSp mod">
        <pc:chgData name="Morley, Sam" userId="a7ef77c9-acd1-4396-863e-956d44a7c561" providerId="ADAL" clId="{A274C2ED-E641-4FAD-94C5-FF8AFA2B0C20}" dt="2022-10-06T14:57:07.577" v="396" actId="20577"/>
        <pc:sldMkLst>
          <pc:docMk/>
          <pc:sldMk cId="1064856619" sldId="738"/>
        </pc:sldMkLst>
        <pc:spChg chg="mod">
          <ac:chgData name="Morley, Sam" userId="a7ef77c9-acd1-4396-863e-956d44a7c561" providerId="ADAL" clId="{A274C2ED-E641-4FAD-94C5-FF8AFA2B0C20}" dt="2022-10-06T14:57:07.577" v="396" actId="20577"/>
          <ac:spMkLst>
            <pc:docMk/>
            <pc:sldMk cId="1064856619" sldId="738"/>
            <ac:spMk id="2" creationId="{00000000-0000-0000-0000-000000000000}"/>
          </ac:spMkLst>
        </pc:spChg>
        <pc:picChg chg="add mod">
          <ac:chgData name="Morley, Sam" userId="a7ef77c9-acd1-4396-863e-956d44a7c561" providerId="ADAL" clId="{A274C2ED-E641-4FAD-94C5-FF8AFA2B0C20}" dt="2022-10-06T14:56:04.269" v="370" actId="1076"/>
          <ac:picMkLst>
            <pc:docMk/>
            <pc:sldMk cId="1064856619" sldId="738"/>
            <ac:picMk id="3" creationId="{81C90095-CAE0-AAAB-79F4-4BE7EDF941EA}"/>
          </ac:picMkLst>
        </pc:picChg>
        <pc:picChg chg="add mod ord">
          <ac:chgData name="Morley, Sam" userId="a7ef77c9-acd1-4396-863e-956d44a7c561" providerId="ADAL" clId="{A274C2ED-E641-4FAD-94C5-FF8AFA2B0C20}" dt="2022-10-06T14:56:36.165" v="379" actId="1076"/>
          <ac:picMkLst>
            <pc:docMk/>
            <pc:sldMk cId="1064856619" sldId="738"/>
            <ac:picMk id="4" creationId="{FEB068C3-EDB8-181A-1644-42D6E65B94EC}"/>
          </ac:picMkLst>
        </pc:picChg>
        <pc:picChg chg="add mod">
          <ac:chgData name="Morley, Sam" userId="a7ef77c9-acd1-4396-863e-956d44a7c561" providerId="ADAL" clId="{A274C2ED-E641-4FAD-94C5-FF8AFA2B0C20}" dt="2022-10-06T14:56:37.365" v="380" actId="1076"/>
          <ac:picMkLst>
            <pc:docMk/>
            <pc:sldMk cId="1064856619" sldId="738"/>
            <ac:picMk id="6" creationId="{FFF27B87-BBF9-33AB-A821-FDB34CC85871}"/>
          </ac:picMkLst>
        </pc:picChg>
        <pc:picChg chg="del">
          <ac:chgData name="Morley, Sam" userId="a7ef77c9-acd1-4396-863e-956d44a7c561" providerId="ADAL" clId="{A274C2ED-E641-4FAD-94C5-FF8AFA2B0C20}" dt="2022-09-27T13:32:00.038" v="0" actId="478"/>
          <ac:picMkLst>
            <pc:docMk/>
            <pc:sldMk cId="1064856619" sldId="738"/>
            <ac:picMk id="3074" creationId="{4850B663-60AC-4EEA-8117-BBA9441EE18A}"/>
          </ac:picMkLst>
        </pc:picChg>
        <pc:picChg chg="mod">
          <ac:chgData name="Morley, Sam" userId="a7ef77c9-acd1-4396-863e-956d44a7c561" providerId="ADAL" clId="{A274C2ED-E641-4FAD-94C5-FF8AFA2B0C20}" dt="2022-10-06T14:56:22.021" v="376" actId="14100"/>
          <ac:picMkLst>
            <pc:docMk/>
            <pc:sldMk cId="1064856619" sldId="738"/>
            <ac:picMk id="3075" creationId="{07E51711-CD24-40BC-9863-98589B743625}"/>
          </ac:picMkLst>
        </pc:picChg>
      </pc:sldChg>
      <pc:sldChg chg="modSp mod">
        <pc:chgData name="Morley, Sam" userId="a7ef77c9-acd1-4396-863e-956d44a7c561" providerId="ADAL" clId="{A274C2ED-E641-4FAD-94C5-FF8AFA2B0C20}" dt="2022-10-06T14:57:32.604" v="397" actId="1076"/>
        <pc:sldMkLst>
          <pc:docMk/>
          <pc:sldMk cId="3155415598" sldId="791"/>
        </pc:sldMkLst>
        <pc:spChg chg="mod">
          <ac:chgData name="Morley, Sam" userId="a7ef77c9-acd1-4396-863e-956d44a7c561" providerId="ADAL" clId="{A274C2ED-E641-4FAD-94C5-FF8AFA2B0C20}" dt="2022-09-27T13:35:14.396" v="152" actId="20577"/>
          <ac:spMkLst>
            <pc:docMk/>
            <pc:sldMk cId="3155415598" sldId="791"/>
            <ac:spMk id="7" creationId="{35CC34B1-41AA-4933-AF93-7C9E26DEEB79}"/>
          </ac:spMkLst>
        </pc:spChg>
        <pc:picChg chg="mod">
          <ac:chgData name="Morley, Sam" userId="a7ef77c9-acd1-4396-863e-956d44a7c561" providerId="ADAL" clId="{A274C2ED-E641-4FAD-94C5-FF8AFA2B0C20}" dt="2022-09-27T13:38:56.446" v="272" actId="1076"/>
          <ac:picMkLst>
            <pc:docMk/>
            <pc:sldMk cId="3155415598" sldId="791"/>
            <ac:picMk id="4" creationId="{3B4019DA-B14E-49B2-8561-552E6304458F}"/>
          </ac:picMkLst>
        </pc:picChg>
        <pc:picChg chg="mod">
          <ac:chgData name="Morley, Sam" userId="a7ef77c9-acd1-4396-863e-956d44a7c561" providerId="ADAL" clId="{A274C2ED-E641-4FAD-94C5-FF8AFA2B0C20}" dt="2022-09-27T13:39:00.317" v="273" actId="1076"/>
          <ac:picMkLst>
            <pc:docMk/>
            <pc:sldMk cId="3155415598" sldId="791"/>
            <ac:picMk id="11" creationId="{8BD94B81-7CD5-4B8E-9F79-D3D69EB951E2}"/>
          </ac:picMkLst>
        </pc:picChg>
        <pc:picChg chg="mod">
          <ac:chgData name="Morley, Sam" userId="a7ef77c9-acd1-4396-863e-956d44a7c561" providerId="ADAL" clId="{A274C2ED-E641-4FAD-94C5-FF8AFA2B0C20}" dt="2022-10-06T14:57:32.604" v="397" actId="1076"/>
          <ac:picMkLst>
            <pc:docMk/>
            <pc:sldMk cId="3155415598" sldId="791"/>
            <ac:picMk id="13" creationId="{363E5172-DBED-495D-813F-246002FA2C3F}"/>
          </ac:picMkLst>
        </pc:picChg>
      </pc:sldChg>
      <pc:sldChg chg="addSp modSp mod">
        <pc:chgData name="Morley, Sam" userId="a7ef77c9-acd1-4396-863e-956d44a7c561" providerId="ADAL" clId="{A274C2ED-E641-4FAD-94C5-FF8AFA2B0C20}" dt="2022-10-06T14:57:42.820" v="398" actId="20577"/>
        <pc:sldMkLst>
          <pc:docMk/>
          <pc:sldMk cId="2864052655" sldId="830"/>
        </pc:sldMkLst>
        <pc:spChg chg="mod">
          <ac:chgData name="Morley, Sam" userId="a7ef77c9-acd1-4396-863e-956d44a7c561" providerId="ADAL" clId="{A274C2ED-E641-4FAD-94C5-FF8AFA2B0C20}" dt="2022-09-27T13:38:37.857" v="270" actId="207"/>
          <ac:spMkLst>
            <pc:docMk/>
            <pc:sldMk cId="2864052655" sldId="830"/>
            <ac:spMk id="2" creationId="{00000000-0000-0000-0000-000000000000}"/>
          </ac:spMkLst>
        </pc:spChg>
        <pc:spChg chg="mod">
          <ac:chgData name="Morley, Sam" userId="a7ef77c9-acd1-4396-863e-956d44a7c561" providerId="ADAL" clId="{A274C2ED-E641-4FAD-94C5-FF8AFA2B0C20}" dt="2022-10-06T14:57:42.820" v="398" actId="20577"/>
          <ac:spMkLst>
            <pc:docMk/>
            <pc:sldMk cId="2864052655" sldId="830"/>
            <ac:spMk id="7" creationId="{35CC34B1-41AA-4933-AF93-7C9E26DEEB79}"/>
          </ac:spMkLst>
        </pc:spChg>
        <pc:picChg chg="add mod modCrop">
          <ac:chgData name="Morley, Sam" userId="a7ef77c9-acd1-4396-863e-956d44a7c561" providerId="ADAL" clId="{A274C2ED-E641-4FAD-94C5-FF8AFA2B0C20}" dt="2022-09-27T13:37:34.273" v="203" actId="1076"/>
          <ac:picMkLst>
            <pc:docMk/>
            <pc:sldMk cId="2864052655" sldId="830"/>
            <ac:picMk id="4" creationId="{19AFAC4D-B2A2-A800-4450-A97C6FA2A53F}"/>
          </ac:picMkLst>
        </pc:picChg>
        <pc:picChg chg="mod">
          <ac:chgData name="Morley, Sam" userId="a7ef77c9-acd1-4396-863e-956d44a7c561" providerId="ADAL" clId="{A274C2ED-E641-4FAD-94C5-FF8AFA2B0C20}" dt="2022-09-27T13:37:40.110" v="204" actId="1076"/>
          <ac:picMkLst>
            <pc:docMk/>
            <pc:sldMk cId="2864052655" sldId="830"/>
            <ac:picMk id="5" creationId="{9A40914F-A254-40FE-A658-204E00565545}"/>
          </ac:picMkLst>
        </pc:picChg>
      </pc:sldChg>
    </pc:docChg>
  </pc:docChgLst>
  <pc:docChgLst>
    <pc:chgData name="Morley, Sam" userId="a7ef77c9-acd1-4396-863e-956d44a7c561" providerId="ADAL" clId="{1137697B-ACFE-44B3-9D4F-F90C77C1B409}"/>
    <pc:docChg chg="custSel addSld delSld modSld sldOrd">
      <pc:chgData name="Morley, Sam" userId="a7ef77c9-acd1-4396-863e-956d44a7c561" providerId="ADAL" clId="{1137697B-ACFE-44B3-9D4F-F90C77C1B409}" dt="2022-10-07T13:38:12.660" v="55" actId="1076"/>
      <pc:docMkLst>
        <pc:docMk/>
      </pc:docMkLst>
      <pc:sldChg chg="del">
        <pc:chgData name="Morley, Sam" userId="a7ef77c9-acd1-4396-863e-956d44a7c561" providerId="ADAL" clId="{1137697B-ACFE-44B3-9D4F-F90C77C1B409}" dt="2022-10-07T13:38:02.052" v="50" actId="47"/>
        <pc:sldMkLst>
          <pc:docMk/>
          <pc:sldMk cId="3155415598" sldId="791"/>
        </pc:sldMkLst>
      </pc:sldChg>
      <pc:sldChg chg="addSp delSp modSp mod">
        <pc:chgData name="Morley, Sam" userId="a7ef77c9-acd1-4396-863e-956d44a7c561" providerId="ADAL" clId="{1137697B-ACFE-44B3-9D4F-F90C77C1B409}" dt="2022-10-07T13:38:12.660" v="55" actId="1076"/>
        <pc:sldMkLst>
          <pc:docMk/>
          <pc:sldMk cId="2864052655" sldId="830"/>
        </pc:sldMkLst>
        <pc:spChg chg="mod">
          <ac:chgData name="Morley, Sam" userId="a7ef77c9-acd1-4396-863e-956d44a7c561" providerId="ADAL" clId="{1137697B-ACFE-44B3-9D4F-F90C77C1B409}" dt="2022-10-07T13:38:08.938" v="54" actId="20577"/>
          <ac:spMkLst>
            <pc:docMk/>
            <pc:sldMk cId="2864052655" sldId="830"/>
            <ac:spMk id="7" creationId="{35CC34B1-41AA-4933-AF93-7C9E26DEEB79}"/>
          </ac:spMkLst>
        </pc:spChg>
        <pc:picChg chg="mod">
          <ac:chgData name="Morley, Sam" userId="a7ef77c9-acd1-4396-863e-956d44a7c561" providerId="ADAL" clId="{1137697B-ACFE-44B3-9D4F-F90C77C1B409}" dt="2022-10-07T13:38:12.660" v="55" actId="1076"/>
          <ac:picMkLst>
            <pc:docMk/>
            <pc:sldMk cId="2864052655" sldId="830"/>
            <ac:picMk id="4" creationId="{19AFAC4D-B2A2-A800-4450-A97C6FA2A53F}"/>
          </ac:picMkLst>
        </pc:picChg>
        <pc:picChg chg="del">
          <ac:chgData name="Morley, Sam" userId="a7ef77c9-acd1-4396-863e-956d44a7c561" providerId="ADAL" clId="{1137697B-ACFE-44B3-9D4F-F90C77C1B409}" dt="2022-10-07T11:31:12.085" v="0" actId="478"/>
          <ac:picMkLst>
            <pc:docMk/>
            <pc:sldMk cId="2864052655" sldId="830"/>
            <ac:picMk id="5" creationId="{9A40914F-A254-40FE-A658-204E00565545}"/>
          </ac:picMkLst>
        </pc:picChg>
        <pc:picChg chg="add del">
          <ac:chgData name="Morley, Sam" userId="a7ef77c9-acd1-4396-863e-956d44a7c561" providerId="ADAL" clId="{1137697B-ACFE-44B3-9D4F-F90C77C1B409}" dt="2022-10-07T13:37:25.276" v="14" actId="21"/>
          <ac:picMkLst>
            <pc:docMk/>
            <pc:sldMk cId="2864052655" sldId="830"/>
            <ac:picMk id="1026" creationId="{ED396257-3512-04BF-236A-6924C8BCD56A}"/>
          </ac:picMkLst>
        </pc:picChg>
      </pc:sldChg>
      <pc:sldChg chg="addSp modSp new mod ord">
        <pc:chgData name="Morley, Sam" userId="a7ef77c9-acd1-4396-863e-956d44a7c561" providerId="ADAL" clId="{1137697B-ACFE-44B3-9D4F-F90C77C1B409}" dt="2022-10-07T13:38:04.751" v="52"/>
        <pc:sldMkLst>
          <pc:docMk/>
          <pc:sldMk cId="2957371113" sldId="848"/>
        </pc:sldMkLst>
        <pc:spChg chg="add mod">
          <ac:chgData name="Morley, Sam" userId="a7ef77c9-acd1-4396-863e-956d44a7c561" providerId="ADAL" clId="{1137697B-ACFE-44B3-9D4F-F90C77C1B409}" dt="2022-10-07T13:37:56.688" v="49" actId="20577"/>
          <ac:spMkLst>
            <pc:docMk/>
            <pc:sldMk cId="2957371113" sldId="848"/>
            <ac:spMk id="3" creationId="{3D00E664-371F-7D19-CE21-F12BF4B9C24D}"/>
          </ac:spMkLst>
        </pc:spChg>
        <pc:picChg chg="add mod">
          <ac:chgData name="Morley, Sam" userId="a7ef77c9-acd1-4396-863e-956d44a7c561" providerId="ADAL" clId="{1137697B-ACFE-44B3-9D4F-F90C77C1B409}" dt="2022-10-07T13:37:39.580" v="18" actId="1076"/>
          <ac:picMkLst>
            <pc:docMk/>
            <pc:sldMk cId="2957371113" sldId="848"/>
            <ac:picMk id="2" creationId="{DC24F18F-4264-3015-DDDE-2DC609C2B91E}"/>
          </ac:picMkLst>
        </pc:picChg>
      </pc:sldChg>
    </pc:docChg>
  </pc:docChgLst>
  <pc:docChgLst>
    <pc:chgData name="Guest, Toni" userId="622a8778-6d52-4afc-9800-e67f4e17998e" providerId="ADAL" clId="{605D4364-7572-46AA-B597-20442698335B}"/>
    <pc:docChg chg="undo custSel modSld">
      <pc:chgData name="Guest, Toni" userId="622a8778-6d52-4afc-9800-e67f4e17998e" providerId="ADAL" clId="{605D4364-7572-46AA-B597-20442698335B}" dt="2022-09-30T16:13:48.659" v="142" actId="1076"/>
      <pc:docMkLst>
        <pc:docMk/>
      </pc:docMkLst>
      <pc:sldChg chg="addSp delSp modSp mod">
        <pc:chgData name="Guest, Toni" userId="622a8778-6d52-4afc-9800-e67f4e17998e" providerId="ADAL" clId="{605D4364-7572-46AA-B597-20442698335B}" dt="2022-09-30T16:09:36.896" v="104" actId="1035"/>
        <pc:sldMkLst>
          <pc:docMk/>
          <pc:sldMk cId="1037908914" sldId="740"/>
        </pc:sldMkLst>
        <pc:spChg chg="mod">
          <ac:chgData name="Guest, Toni" userId="622a8778-6d52-4afc-9800-e67f4e17998e" providerId="ADAL" clId="{605D4364-7572-46AA-B597-20442698335B}" dt="2022-09-30T16:09:20.205" v="83" actId="5793"/>
          <ac:spMkLst>
            <pc:docMk/>
            <pc:sldMk cId="1037908914" sldId="740"/>
            <ac:spMk id="2" creationId="{00000000-0000-0000-0000-000000000000}"/>
          </ac:spMkLst>
        </pc:spChg>
        <pc:graphicFrameChg chg="add del mod">
          <ac:chgData name="Guest, Toni" userId="622a8778-6d52-4afc-9800-e67f4e17998e" providerId="ADAL" clId="{605D4364-7572-46AA-B597-20442698335B}" dt="2022-09-30T16:03:36.091" v="6"/>
          <ac:graphicFrameMkLst>
            <pc:docMk/>
            <pc:sldMk cId="1037908914" sldId="740"/>
            <ac:graphicFrameMk id="3" creationId="{34391D6C-8B8A-91F2-4395-BBF88EAAC603}"/>
          </ac:graphicFrameMkLst>
        </pc:graphicFrameChg>
        <pc:graphicFrameChg chg="add mod">
          <ac:chgData name="Guest, Toni" userId="622a8778-6d52-4afc-9800-e67f4e17998e" providerId="ADAL" clId="{605D4364-7572-46AA-B597-20442698335B}" dt="2022-09-30T16:09:36.896" v="104" actId="1035"/>
          <ac:graphicFrameMkLst>
            <pc:docMk/>
            <pc:sldMk cId="1037908914" sldId="740"/>
            <ac:graphicFrameMk id="4" creationId="{BF521B73-BEEE-9008-49A1-8070ED230833}"/>
          </ac:graphicFrameMkLst>
        </pc:graphicFrameChg>
        <pc:graphicFrameChg chg="add mod">
          <ac:chgData name="Guest, Toni" userId="622a8778-6d52-4afc-9800-e67f4e17998e" providerId="ADAL" clId="{605D4364-7572-46AA-B597-20442698335B}" dt="2022-09-30T16:09:29.884" v="90" actId="1036"/>
          <ac:graphicFrameMkLst>
            <pc:docMk/>
            <pc:sldMk cId="1037908914" sldId="740"/>
            <ac:graphicFrameMk id="5" creationId="{4873E96A-DA64-853F-17A3-7349676270EF}"/>
          </ac:graphicFrameMkLst>
        </pc:graphicFrameChg>
        <pc:graphicFrameChg chg="add del mod modGraphic">
          <ac:chgData name="Guest, Toni" userId="622a8778-6d52-4afc-9800-e67f4e17998e" providerId="ADAL" clId="{605D4364-7572-46AA-B597-20442698335B}" dt="2022-09-30T16:05:49.486" v="17" actId="21"/>
          <ac:graphicFrameMkLst>
            <pc:docMk/>
            <pc:sldMk cId="1037908914" sldId="740"/>
            <ac:graphicFrameMk id="6" creationId="{CDB1C6C6-54EA-B61E-1D91-23D37818E2E5}"/>
          </ac:graphicFrameMkLst>
        </pc:graphicFrameChg>
        <pc:graphicFrameChg chg="del">
          <ac:chgData name="Guest, Toni" userId="622a8778-6d52-4afc-9800-e67f4e17998e" providerId="ADAL" clId="{605D4364-7572-46AA-B597-20442698335B}" dt="2022-09-30T16:03:01.448" v="0" actId="478"/>
          <ac:graphicFrameMkLst>
            <pc:docMk/>
            <pc:sldMk cId="1037908914" sldId="740"/>
            <ac:graphicFrameMk id="10" creationId="{00000000-0000-0000-0000-000000000000}"/>
          </ac:graphicFrameMkLst>
        </pc:graphicFrameChg>
      </pc:sldChg>
      <pc:sldChg chg="addSp delSp modSp mod">
        <pc:chgData name="Guest, Toni" userId="622a8778-6d52-4afc-9800-e67f4e17998e" providerId="ADAL" clId="{605D4364-7572-46AA-B597-20442698335B}" dt="2022-09-30T16:08:00.852" v="41" actId="20577"/>
        <pc:sldMkLst>
          <pc:docMk/>
          <pc:sldMk cId="1808807111" sldId="741"/>
        </pc:sldMkLst>
        <pc:graphicFrameChg chg="add mod modGraphic">
          <ac:chgData name="Guest, Toni" userId="622a8778-6d52-4afc-9800-e67f4e17998e" providerId="ADAL" clId="{605D4364-7572-46AA-B597-20442698335B}" dt="2022-09-30T16:08:00.852" v="41" actId="20577"/>
          <ac:graphicFrameMkLst>
            <pc:docMk/>
            <pc:sldMk cId="1808807111" sldId="741"/>
            <ac:graphicFrameMk id="4" creationId="{3D944562-9237-A2F1-69BF-654B191474ED}"/>
          </ac:graphicFrameMkLst>
        </pc:graphicFrameChg>
        <pc:graphicFrameChg chg="del">
          <ac:chgData name="Guest, Toni" userId="622a8778-6d52-4afc-9800-e67f4e17998e" providerId="ADAL" clId="{605D4364-7572-46AA-B597-20442698335B}" dt="2022-09-30T16:06:04.785" v="18" actId="478"/>
          <ac:graphicFrameMkLst>
            <pc:docMk/>
            <pc:sldMk cId="1808807111" sldId="741"/>
            <ac:graphicFrameMk id="6" creationId="{00000000-0000-0000-0000-000000000000}"/>
          </ac:graphicFrameMkLst>
        </pc:graphicFrameChg>
      </pc:sldChg>
      <pc:sldChg chg="addSp delSp modSp mod">
        <pc:chgData name="Guest, Toni" userId="622a8778-6d52-4afc-9800-e67f4e17998e" providerId="ADAL" clId="{605D4364-7572-46AA-B597-20442698335B}" dt="2022-09-30T16:13:48.659" v="142" actId="1076"/>
        <pc:sldMkLst>
          <pc:docMk/>
          <pc:sldMk cId="3642812716" sldId="742"/>
        </pc:sldMkLst>
        <pc:spChg chg="mod">
          <ac:chgData name="Guest, Toni" userId="622a8778-6d52-4afc-9800-e67f4e17998e" providerId="ADAL" clId="{605D4364-7572-46AA-B597-20442698335B}" dt="2022-09-30T16:09:50.999" v="133" actId="20577"/>
          <ac:spMkLst>
            <pc:docMk/>
            <pc:sldMk cId="3642812716" sldId="742"/>
            <ac:spMk id="2" creationId="{00000000-0000-0000-0000-000000000000}"/>
          </ac:spMkLst>
        </pc:spChg>
        <pc:graphicFrameChg chg="add del mod">
          <ac:chgData name="Guest, Toni" userId="622a8778-6d52-4afc-9800-e67f4e17998e" providerId="ADAL" clId="{605D4364-7572-46AA-B597-20442698335B}" dt="2022-09-30T16:13:44.792" v="141" actId="478"/>
          <ac:graphicFrameMkLst>
            <pc:docMk/>
            <pc:sldMk cId="3642812716" sldId="742"/>
            <ac:graphicFrameMk id="3" creationId="{233A057D-3F92-9C08-3FDF-D34807C83346}"/>
          </ac:graphicFrameMkLst>
        </pc:graphicFrameChg>
        <pc:graphicFrameChg chg="add mod">
          <ac:chgData name="Guest, Toni" userId="622a8778-6d52-4afc-9800-e67f4e17998e" providerId="ADAL" clId="{605D4364-7572-46AA-B597-20442698335B}" dt="2022-09-30T16:13:48.659" v="142" actId="1076"/>
          <ac:graphicFrameMkLst>
            <pc:docMk/>
            <pc:sldMk cId="3642812716" sldId="742"/>
            <ac:graphicFrameMk id="4" creationId="{DB1F8B1E-4EA3-12C3-ED8C-412413429ED1}"/>
          </ac:graphicFrameMkLst>
        </pc:graphicFrameChg>
        <pc:graphicFrameChg chg="del">
          <ac:chgData name="Guest, Toni" userId="622a8778-6d52-4afc-9800-e67f4e17998e" providerId="ADAL" clId="{605D4364-7572-46AA-B597-20442698335B}" dt="2022-09-30T16:08:12.984" v="42" actId="478"/>
          <ac:graphicFrameMkLst>
            <pc:docMk/>
            <pc:sldMk cId="3642812716" sldId="742"/>
            <ac:graphicFrameMk id="6" creationId="{00000000-0000-0000-0000-000000000000}"/>
          </ac:graphicFrameMkLst>
        </pc:graphicFrameChg>
      </pc:sldChg>
    </pc:docChg>
  </pc:docChgLst>
  <pc:docChgLst>
    <pc:chgData name="Morley, Sam" userId="a7ef77c9-acd1-4396-863e-956d44a7c561" providerId="ADAL" clId="{C43AE256-C6C4-44BC-BD61-94AD8EBDC614}"/>
    <pc:docChg chg="custSel addSld delSld modSld">
      <pc:chgData name="Morley, Sam" userId="a7ef77c9-acd1-4396-863e-956d44a7c561" providerId="ADAL" clId="{C43AE256-C6C4-44BC-BD61-94AD8EBDC614}" dt="2022-06-29T15:35:46.254" v="615" actId="20577"/>
      <pc:docMkLst>
        <pc:docMk/>
      </pc:docMkLst>
      <pc:sldChg chg="addSp delSp modSp mod">
        <pc:chgData name="Morley, Sam" userId="a7ef77c9-acd1-4396-863e-956d44a7c561" providerId="ADAL" clId="{C43AE256-C6C4-44BC-BD61-94AD8EBDC614}" dt="2022-06-29T15:09:28.608" v="69" actId="1076"/>
        <pc:sldMkLst>
          <pc:docMk/>
          <pc:sldMk cId="1064856619" sldId="738"/>
        </pc:sldMkLst>
        <pc:spChg chg="mod">
          <ac:chgData name="Morley, Sam" userId="a7ef77c9-acd1-4396-863e-956d44a7c561" providerId="ADAL" clId="{C43AE256-C6C4-44BC-BD61-94AD8EBDC614}" dt="2022-06-29T15:09:20.747" v="65" actId="20577"/>
          <ac:spMkLst>
            <pc:docMk/>
            <pc:sldMk cId="1064856619" sldId="738"/>
            <ac:spMk id="2" creationId="{00000000-0000-0000-0000-000000000000}"/>
          </ac:spMkLst>
        </pc:spChg>
        <pc:picChg chg="del">
          <ac:chgData name="Morley, Sam" userId="a7ef77c9-acd1-4396-863e-956d44a7c561" providerId="ADAL" clId="{C43AE256-C6C4-44BC-BD61-94AD8EBDC614}" dt="2022-06-29T15:07:17.692" v="0" actId="478"/>
          <ac:picMkLst>
            <pc:docMk/>
            <pc:sldMk cId="1064856619" sldId="738"/>
            <ac:picMk id="4" creationId="{216C741E-065C-416B-A757-EE208AD8B9A5}"/>
          </ac:picMkLst>
        </pc:picChg>
        <pc:picChg chg="add mod">
          <ac:chgData name="Morley, Sam" userId="a7ef77c9-acd1-4396-863e-956d44a7c561" providerId="ADAL" clId="{C43AE256-C6C4-44BC-BD61-94AD8EBDC614}" dt="2022-06-29T15:09:28.608" v="69" actId="1076"/>
          <ac:picMkLst>
            <pc:docMk/>
            <pc:sldMk cId="1064856619" sldId="738"/>
            <ac:picMk id="3074" creationId="{4850B663-60AC-4EEA-8117-BBA9441EE18A}"/>
          </ac:picMkLst>
        </pc:picChg>
        <pc:picChg chg="add mod">
          <ac:chgData name="Morley, Sam" userId="a7ef77c9-acd1-4396-863e-956d44a7c561" providerId="ADAL" clId="{C43AE256-C6C4-44BC-BD61-94AD8EBDC614}" dt="2022-06-29T15:09:26.007" v="68" actId="1076"/>
          <ac:picMkLst>
            <pc:docMk/>
            <pc:sldMk cId="1064856619" sldId="738"/>
            <ac:picMk id="3075" creationId="{07E51711-CD24-40BC-9863-98589B743625}"/>
          </ac:picMkLst>
        </pc:picChg>
      </pc:sldChg>
      <pc:sldChg chg="addSp delSp modSp mod">
        <pc:chgData name="Morley, Sam" userId="a7ef77c9-acd1-4396-863e-956d44a7c561" providerId="ADAL" clId="{C43AE256-C6C4-44BC-BD61-94AD8EBDC614}" dt="2022-06-29T15:35:46.254" v="615" actId="20577"/>
        <pc:sldMkLst>
          <pc:docMk/>
          <pc:sldMk cId="3155415598" sldId="791"/>
        </pc:sldMkLst>
        <pc:spChg chg="mod">
          <ac:chgData name="Morley, Sam" userId="a7ef77c9-acd1-4396-863e-956d44a7c561" providerId="ADAL" clId="{C43AE256-C6C4-44BC-BD61-94AD8EBDC614}" dt="2022-06-29T15:35:46.254" v="615" actId="20577"/>
          <ac:spMkLst>
            <pc:docMk/>
            <pc:sldMk cId="3155415598" sldId="791"/>
            <ac:spMk id="7" creationId="{35CC34B1-41AA-4933-AF93-7C9E26DEEB79}"/>
          </ac:spMkLst>
        </pc:spChg>
        <pc:picChg chg="add mod ord">
          <ac:chgData name="Morley, Sam" userId="a7ef77c9-acd1-4396-863e-956d44a7c561" providerId="ADAL" clId="{C43AE256-C6C4-44BC-BD61-94AD8EBDC614}" dt="2022-06-29T15:29:57.913" v="223" actId="14100"/>
          <ac:picMkLst>
            <pc:docMk/>
            <pc:sldMk cId="3155415598" sldId="791"/>
            <ac:picMk id="4" creationId="{3B4019DA-B14E-49B2-8561-552E6304458F}"/>
          </ac:picMkLst>
        </pc:picChg>
        <pc:picChg chg="del mod">
          <ac:chgData name="Morley, Sam" userId="a7ef77c9-acd1-4396-863e-956d44a7c561" providerId="ADAL" clId="{C43AE256-C6C4-44BC-BD61-94AD8EBDC614}" dt="2022-06-29T15:24:37.540" v="202" actId="478"/>
          <ac:picMkLst>
            <pc:docMk/>
            <pc:sldMk cId="3155415598" sldId="791"/>
            <ac:picMk id="5" creationId="{05000E5D-2D97-4AC8-B397-182DD9E0DADE}"/>
          </ac:picMkLst>
        </pc:picChg>
        <pc:picChg chg="add mod">
          <ac:chgData name="Morley, Sam" userId="a7ef77c9-acd1-4396-863e-956d44a7c561" providerId="ADAL" clId="{C43AE256-C6C4-44BC-BD61-94AD8EBDC614}" dt="2022-06-29T15:25:17.256" v="211" actId="1076"/>
          <ac:picMkLst>
            <pc:docMk/>
            <pc:sldMk cId="3155415598" sldId="791"/>
            <ac:picMk id="8" creationId="{9076E4AB-0A4B-4221-A157-E4DDAE3F2673}"/>
          </ac:picMkLst>
        </pc:picChg>
        <pc:picChg chg="del mod">
          <ac:chgData name="Morley, Sam" userId="a7ef77c9-acd1-4396-863e-956d44a7c561" providerId="ADAL" clId="{C43AE256-C6C4-44BC-BD61-94AD8EBDC614}" dt="2022-06-29T15:22:47.992" v="188" actId="478"/>
          <ac:picMkLst>
            <pc:docMk/>
            <pc:sldMk cId="3155415598" sldId="791"/>
            <ac:picMk id="10" creationId="{B0FACF83-CBA7-44BC-A8A5-EBDA5DE191F4}"/>
          </ac:picMkLst>
        </pc:picChg>
        <pc:picChg chg="add mod">
          <ac:chgData name="Morley, Sam" userId="a7ef77c9-acd1-4396-863e-956d44a7c561" providerId="ADAL" clId="{C43AE256-C6C4-44BC-BD61-94AD8EBDC614}" dt="2022-06-29T15:28:06.970" v="219" actId="1076"/>
          <ac:picMkLst>
            <pc:docMk/>
            <pc:sldMk cId="3155415598" sldId="791"/>
            <ac:picMk id="11" creationId="{8BD94B81-7CD5-4B8E-9F79-D3D69EB951E2}"/>
          </ac:picMkLst>
        </pc:picChg>
        <pc:picChg chg="add mod">
          <ac:chgData name="Morley, Sam" userId="a7ef77c9-acd1-4396-863e-956d44a7c561" providerId="ADAL" clId="{C43AE256-C6C4-44BC-BD61-94AD8EBDC614}" dt="2022-06-29T15:30:17.090" v="226" actId="1076"/>
          <ac:picMkLst>
            <pc:docMk/>
            <pc:sldMk cId="3155415598" sldId="791"/>
            <ac:picMk id="13" creationId="{363E5172-DBED-495D-813F-246002FA2C3F}"/>
          </ac:picMkLst>
        </pc:picChg>
      </pc:sldChg>
      <pc:sldChg chg="addSp delSp modSp add mod">
        <pc:chgData name="Morley, Sam" userId="a7ef77c9-acd1-4396-863e-956d44a7c561" providerId="ADAL" clId="{C43AE256-C6C4-44BC-BD61-94AD8EBDC614}" dt="2022-06-29T15:35:16.836" v="606" actId="1076"/>
        <pc:sldMkLst>
          <pc:docMk/>
          <pc:sldMk cId="2864052655" sldId="830"/>
        </pc:sldMkLst>
        <pc:spChg chg="mod">
          <ac:chgData name="Morley, Sam" userId="a7ef77c9-acd1-4396-863e-956d44a7c561" providerId="ADAL" clId="{C43AE256-C6C4-44BC-BD61-94AD8EBDC614}" dt="2022-06-29T15:30:33.578" v="232" actId="20577"/>
          <ac:spMkLst>
            <pc:docMk/>
            <pc:sldMk cId="2864052655" sldId="830"/>
            <ac:spMk id="2" creationId="{00000000-0000-0000-0000-000000000000}"/>
          </ac:spMkLst>
        </pc:spChg>
        <pc:spChg chg="mod">
          <ac:chgData name="Morley, Sam" userId="a7ef77c9-acd1-4396-863e-956d44a7c561" providerId="ADAL" clId="{C43AE256-C6C4-44BC-BD61-94AD8EBDC614}" dt="2022-06-29T15:34:53.879" v="605" actId="20577"/>
          <ac:spMkLst>
            <pc:docMk/>
            <pc:sldMk cId="2864052655" sldId="830"/>
            <ac:spMk id="7" creationId="{35CC34B1-41AA-4933-AF93-7C9E26DEEB79}"/>
          </ac:spMkLst>
        </pc:spChg>
        <pc:picChg chg="del">
          <ac:chgData name="Morley, Sam" userId="a7ef77c9-acd1-4396-863e-956d44a7c561" providerId="ADAL" clId="{C43AE256-C6C4-44BC-BD61-94AD8EBDC614}" dt="2022-06-29T15:30:38.977" v="236" actId="478"/>
          <ac:picMkLst>
            <pc:docMk/>
            <pc:sldMk cId="2864052655" sldId="830"/>
            <ac:picMk id="4" creationId="{3B4019DA-B14E-49B2-8561-552E6304458F}"/>
          </ac:picMkLst>
        </pc:picChg>
        <pc:picChg chg="add mod">
          <ac:chgData name="Morley, Sam" userId="a7ef77c9-acd1-4396-863e-956d44a7c561" providerId="ADAL" clId="{C43AE256-C6C4-44BC-BD61-94AD8EBDC614}" dt="2022-06-29T15:35:16.836" v="606" actId="1076"/>
          <ac:picMkLst>
            <pc:docMk/>
            <pc:sldMk cId="2864052655" sldId="830"/>
            <ac:picMk id="5" creationId="{9A40914F-A254-40FE-A658-204E00565545}"/>
          </ac:picMkLst>
        </pc:picChg>
        <pc:picChg chg="del">
          <ac:chgData name="Morley, Sam" userId="a7ef77c9-acd1-4396-863e-956d44a7c561" providerId="ADAL" clId="{C43AE256-C6C4-44BC-BD61-94AD8EBDC614}" dt="2022-06-29T15:30:34.993" v="233" actId="478"/>
          <ac:picMkLst>
            <pc:docMk/>
            <pc:sldMk cId="2864052655" sldId="830"/>
            <ac:picMk id="8" creationId="{9076E4AB-0A4B-4221-A157-E4DDAE3F2673}"/>
          </ac:picMkLst>
        </pc:picChg>
        <pc:picChg chg="del">
          <ac:chgData name="Morley, Sam" userId="a7ef77c9-acd1-4396-863e-956d44a7c561" providerId="ADAL" clId="{C43AE256-C6C4-44BC-BD61-94AD8EBDC614}" dt="2022-06-29T15:30:37.852" v="234" actId="478"/>
          <ac:picMkLst>
            <pc:docMk/>
            <pc:sldMk cId="2864052655" sldId="830"/>
            <ac:picMk id="11" creationId="{8BD94B81-7CD5-4B8E-9F79-D3D69EB951E2}"/>
          </ac:picMkLst>
        </pc:picChg>
        <pc:picChg chg="del">
          <ac:chgData name="Morley, Sam" userId="a7ef77c9-acd1-4396-863e-956d44a7c561" providerId="ADAL" clId="{C43AE256-C6C4-44BC-BD61-94AD8EBDC614}" dt="2022-06-29T15:30:38.622" v="235" actId="478"/>
          <ac:picMkLst>
            <pc:docMk/>
            <pc:sldMk cId="2864052655" sldId="830"/>
            <ac:picMk id="13" creationId="{363E5172-DBED-495D-813F-246002FA2C3F}"/>
          </ac:picMkLst>
        </pc:picChg>
      </pc:sldChg>
      <pc:sldChg chg="add del">
        <pc:chgData name="Morley, Sam" userId="a7ef77c9-acd1-4396-863e-956d44a7c561" providerId="ADAL" clId="{C43AE256-C6C4-44BC-BD61-94AD8EBDC614}" dt="2022-06-29T15:32:02.956" v="359"/>
        <pc:sldMkLst>
          <pc:docMk/>
          <pc:sldMk cId="732692318" sldId="8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20803-A20E-42BB-B18E-7B2EBB66BB82}" type="datetimeFigureOut">
              <a:rPr lang="en-GB" smtClean="0"/>
              <a:pPr/>
              <a:t>30/11/2022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0B764-7DF3-48D9-ACC9-1FEA0F029C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558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8D24D-143A-4C3F-A594-EF7A6D553161}" type="datetimeFigureOut">
              <a:rPr lang="en-GB" smtClean="0"/>
              <a:pPr/>
              <a:t>30/11/2022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244-4739-4635-A7F8-EFF15C9F38B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18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BB244-4739-4635-A7F8-EFF15C9F38B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81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BB244-4739-4635-A7F8-EFF15C9F38B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12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675475"/>
            <a:ext cx="9144000" cy="120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00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675475"/>
            <a:ext cx="9144000" cy="120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1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2587-96D4-4133-9463-057C8D5D7F4B}" type="datetimeFigureOut">
              <a:rPr lang="en-GB" smtClean="0"/>
              <a:pPr/>
              <a:t>30/11/2022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AA85-EBA1-4018-8D68-06A4D0819A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675475"/>
            <a:ext cx="9144000" cy="120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07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62880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Telford &amp; Wrekin Council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Project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Update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November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2022</a:t>
            </a:r>
          </a:p>
          <a:p>
            <a:pPr algn="ctr"/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</a:rPr>
              <a:t>Stronger 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</a:rPr>
              <a:t>ommunities - Get Building Fund – 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</a:rPr>
              <a:t>lebe Street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12299" y="508846"/>
            <a:ext cx="91555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23" y="1019637"/>
            <a:ext cx="357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Programme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690063"/>
            <a:ext cx="8352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Planning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application: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July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2022 for planning committee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Dec 2022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Enabling Works: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October 2022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March 2023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Main Works: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June 2023 –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Summer 2025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91" y="3112753"/>
            <a:ext cx="3808590" cy="2188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18" y="3352292"/>
            <a:ext cx="3768373" cy="19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</a:rPr>
              <a:t>Financial Pressures</a:t>
            </a:r>
          </a:p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Market volatility </a:t>
            </a:r>
            <a:r>
              <a:rPr lang="en-GB" dirty="0" smtClean="0">
                <a:solidFill>
                  <a:schemeClr val="tx2"/>
                </a:solidFill>
              </a:rPr>
              <a:t>impacting on: </a:t>
            </a:r>
            <a:endParaRPr lang="en-GB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Availability of materials causing programme delays and cost increases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Cost uncertainty and volatility of material prices, exacerbated by high energy prices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Risk and contingency levels applied by contractors are far exceeding those anticipated and included in budget </a:t>
            </a:r>
            <a:r>
              <a:rPr lang="en-GB" dirty="0" smtClean="0">
                <a:solidFill>
                  <a:schemeClr val="tx2"/>
                </a:solidFill>
              </a:rPr>
              <a:t>estimates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lvl="0"/>
            <a:r>
              <a:rPr lang="en-GB" b="1" dirty="0">
                <a:solidFill>
                  <a:schemeClr val="tx2"/>
                </a:solidFill>
              </a:rPr>
              <a:t>Planning and Building Regulation stipulations and </a:t>
            </a:r>
            <a:r>
              <a:rPr lang="en-GB" b="1" dirty="0" smtClean="0">
                <a:solidFill>
                  <a:schemeClr val="tx2"/>
                </a:solidFill>
              </a:rPr>
              <a:t>changes: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New </a:t>
            </a:r>
            <a:r>
              <a:rPr lang="en-GB" dirty="0">
                <a:solidFill>
                  <a:schemeClr val="tx2"/>
                </a:solidFill>
              </a:rPr>
              <a:t>Part L – resulting in increased capital cost to achieve stipulated carbon reductions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Adopted planning policy – requirement to incorporate M4(2) and M4(3) </a:t>
            </a:r>
            <a:r>
              <a:rPr lang="en-GB" dirty="0" smtClean="0">
                <a:solidFill>
                  <a:schemeClr val="tx2"/>
                </a:solidFill>
              </a:rPr>
              <a:t>dwellings increased size of dwellings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1" dirty="0" smtClean="0">
              <a:solidFill>
                <a:schemeClr val="tx2"/>
              </a:solidFill>
            </a:endParaRPr>
          </a:p>
          <a:p>
            <a:endParaRPr lang="en-GB" sz="26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>
              <a:spcAft>
                <a:spcPts val="600"/>
              </a:spcAft>
            </a:pPr>
            <a:endParaRPr lang="en-GB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884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</a:rPr>
              <a:t>Financial Pressures</a:t>
            </a:r>
          </a:p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Current Cost Plan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End of RIBA Stage 3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Feedback from Building Control &amp; LPA on design, policy requirements and S106 contributions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Compliance with and in some cases exceedance of Part L (low carbon)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Compliance with </a:t>
            </a:r>
            <a:r>
              <a:rPr lang="en-GB" sz="2000" dirty="0">
                <a:solidFill>
                  <a:schemeClr val="tx2"/>
                </a:solidFill>
              </a:rPr>
              <a:t>Part S  - provision </a:t>
            </a:r>
            <a:r>
              <a:rPr lang="en-GB" sz="2000" dirty="0" smtClean="0">
                <a:solidFill>
                  <a:schemeClr val="tx2"/>
                </a:solidFill>
              </a:rPr>
              <a:t>of EV charging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Compliance with Nationally Described Space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Compliance with Homes for All SPD – provision of accessible and adaptable homes.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Detailed </a:t>
            </a:r>
            <a:r>
              <a:rPr lang="en-GB" sz="2000" dirty="0">
                <a:solidFill>
                  <a:schemeClr val="tx2"/>
                </a:solidFill>
              </a:rPr>
              <a:t>elemental cost plans developed by WD and sense checked by Cost Consultants, Gleeds. Detailed cost plans developed by Lovell for WHG proposals at New College / Glebe Street and Jessups for YMCA proposals.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Detailed construction programmes for all residential blocks against which prelim costs have been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BCIS projection of inflation to mid point of construction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>
              <a:spcAft>
                <a:spcPts val="600"/>
              </a:spcAft>
            </a:pPr>
            <a:endParaRPr lang="en-GB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Marches LEP </a:t>
            </a:r>
            <a:r>
              <a:rPr lang="en-GB" sz="2400" b="1" dirty="0" smtClean="0">
                <a:solidFill>
                  <a:schemeClr val="tx2"/>
                </a:solidFill>
              </a:rPr>
              <a:t>Proposed </a:t>
            </a:r>
            <a:r>
              <a:rPr lang="en-GB" sz="2400" b="1" dirty="0">
                <a:solidFill>
                  <a:schemeClr val="tx2"/>
                </a:solidFill>
              </a:rPr>
              <a:t>Outputs</a:t>
            </a:r>
          </a:p>
          <a:p>
            <a:endParaRPr lang="en-GB" sz="3200" b="1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Funding Stream: </a:t>
            </a:r>
            <a:r>
              <a:rPr lang="en-GB" sz="2000" b="1" dirty="0" smtClean="0">
                <a:solidFill>
                  <a:schemeClr val="tx2"/>
                </a:solidFill>
              </a:rPr>
              <a:t>	Stronger </a:t>
            </a:r>
            <a:r>
              <a:rPr lang="en-GB" sz="2000" b="1" dirty="0">
                <a:solidFill>
                  <a:schemeClr val="tx2"/>
                </a:solidFill>
              </a:rPr>
              <a:t>Communities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Projects:	Granville</a:t>
            </a:r>
            <a:r>
              <a:rPr lang="en-GB" sz="2000" b="1" dirty="0">
                <a:solidFill>
                  <a:schemeClr val="tx2"/>
                </a:solidFill>
              </a:rPr>
              <a:t>, New College &amp; Station Quarter</a:t>
            </a:r>
          </a:p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>
              <a:spcAft>
                <a:spcPts val="600"/>
              </a:spcAft>
            </a:pPr>
            <a:endParaRPr lang="en-GB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9145016" cy="27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Marches LEP </a:t>
            </a:r>
            <a:r>
              <a:rPr lang="en-GB" sz="2400" b="1" dirty="0" smtClean="0">
                <a:solidFill>
                  <a:schemeClr val="tx2"/>
                </a:solidFill>
              </a:rPr>
              <a:t>Proposed Outputs</a:t>
            </a:r>
            <a:endParaRPr lang="en-GB" sz="3200" b="1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Funding Stream: </a:t>
            </a:r>
            <a:r>
              <a:rPr lang="en-GB" sz="2000" b="1" dirty="0" smtClean="0">
                <a:solidFill>
                  <a:schemeClr val="tx2"/>
                </a:solidFill>
              </a:rPr>
              <a:t>	Stronger Communities – Get Building Fund</a:t>
            </a:r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Projects:	New </a:t>
            </a:r>
            <a:r>
              <a:rPr lang="en-GB" sz="2000" b="1" dirty="0">
                <a:solidFill>
                  <a:schemeClr val="tx2"/>
                </a:solidFill>
              </a:rPr>
              <a:t>College &amp; </a:t>
            </a:r>
            <a:r>
              <a:rPr lang="en-GB" sz="2000" b="1" dirty="0" smtClean="0">
                <a:solidFill>
                  <a:schemeClr val="tx2"/>
                </a:solidFill>
              </a:rPr>
              <a:t>Glebe Street</a:t>
            </a:r>
            <a:endParaRPr lang="en-GB" sz="2000" b="1" dirty="0">
              <a:solidFill>
                <a:schemeClr val="tx2"/>
              </a:solidFill>
            </a:endParaRPr>
          </a:p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3">
              <a:spcAft>
                <a:spcPts val="600"/>
              </a:spcAft>
            </a:pP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now “community sport facility delivered”</a:t>
            </a:r>
          </a:p>
          <a:p>
            <a:pPr marL="0" lvl="2">
              <a:spcAft>
                <a:spcPts val="600"/>
              </a:spcAft>
            </a:pPr>
            <a:endParaRPr lang="en-GB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913311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20688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Summary of Recommendations: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•	That </a:t>
            </a:r>
            <a:r>
              <a:rPr lang="en-GB" sz="2400" b="1" dirty="0" smtClean="0">
                <a:solidFill>
                  <a:schemeClr val="tx2"/>
                </a:solidFill>
              </a:rPr>
              <a:t>the board note </a:t>
            </a:r>
            <a:r>
              <a:rPr lang="en-GB" sz="2400" b="1" dirty="0">
                <a:solidFill>
                  <a:schemeClr val="tx2"/>
                </a:solidFill>
              </a:rPr>
              <a:t>the progress and updates within the </a:t>
            </a:r>
            <a:r>
              <a:rPr lang="en-GB" sz="2400" b="1" dirty="0" smtClean="0">
                <a:solidFill>
                  <a:schemeClr val="tx2"/>
                </a:solidFill>
              </a:rPr>
              <a:t>	report</a:t>
            </a:r>
            <a:r>
              <a:rPr lang="en-GB" sz="2400" b="1" dirty="0">
                <a:solidFill>
                  <a:schemeClr val="tx2"/>
                </a:solidFill>
              </a:rPr>
              <a:t>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•	That </a:t>
            </a:r>
            <a:r>
              <a:rPr lang="en-GB" sz="2400" b="1" dirty="0" smtClean="0">
                <a:solidFill>
                  <a:schemeClr val="tx2"/>
                </a:solidFill>
              </a:rPr>
              <a:t>the board </a:t>
            </a:r>
            <a:r>
              <a:rPr lang="en-GB" sz="2400" b="1" dirty="0">
                <a:solidFill>
                  <a:schemeClr val="tx2"/>
                </a:solidFill>
              </a:rPr>
              <a:t>formally approve the changes in outputs </a:t>
            </a:r>
            <a:r>
              <a:rPr lang="en-GB" sz="2400" b="1" dirty="0" smtClean="0">
                <a:solidFill>
                  <a:schemeClr val="tx2"/>
                </a:solidFill>
              </a:rPr>
              <a:t>	claimed by </a:t>
            </a:r>
            <a:r>
              <a:rPr lang="en-GB" sz="2400" b="1" dirty="0" smtClean="0">
                <a:solidFill>
                  <a:schemeClr val="tx2"/>
                </a:solidFill>
              </a:rPr>
              <a:t>the </a:t>
            </a:r>
            <a:r>
              <a:rPr lang="en-GB" sz="2400" b="1" dirty="0">
                <a:solidFill>
                  <a:schemeClr val="tx2"/>
                </a:solidFill>
              </a:rPr>
              <a:t>LEP with regard to the projects as set out in </a:t>
            </a:r>
            <a:r>
              <a:rPr lang="en-GB" sz="2400" b="1" dirty="0" smtClean="0">
                <a:solidFill>
                  <a:schemeClr val="tx2"/>
                </a:solidFill>
              </a:rPr>
              <a:t>	Report</a:t>
            </a:r>
            <a:r>
              <a:rPr lang="en-GB" sz="2400" b="1" dirty="0" smtClean="0">
                <a:solidFill>
                  <a:schemeClr val="tx2"/>
                </a:solidFill>
              </a:rPr>
              <a:t>.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3136"/>
            <a:ext cx="6660232" cy="191683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sp>
        <p:nvSpPr>
          <p:cNvPr id="3" name="Rectangle 2"/>
          <p:cNvSpPr/>
          <p:nvPr/>
        </p:nvSpPr>
        <p:spPr>
          <a:xfrm>
            <a:off x="179512" y="241478"/>
            <a:ext cx="878497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b="1" dirty="0" smtClean="0">
                <a:solidFill>
                  <a:schemeClr val="tx2"/>
                </a:solidFill>
              </a:rPr>
              <a:t>Stronger Communities: Granville</a:t>
            </a:r>
            <a:endParaRPr lang="en-GB" sz="2500" b="1" dirty="0">
              <a:solidFill>
                <a:schemeClr val="tx2"/>
              </a:solidFill>
            </a:endParaRPr>
          </a:p>
          <a:p>
            <a:endParaRPr lang="en-GB" sz="1000" b="1" dirty="0" smtClean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D</a:t>
            </a:r>
            <a:r>
              <a:rPr lang="en-GB" sz="2000" dirty="0" smtClean="0">
                <a:solidFill>
                  <a:schemeClr val="tx2"/>
                </a:solidFill>
              </a:rPr>
              <a:t>evelopment </a:t>
            </a:r>
            <a:r>
              <a:rPr lang="en-GB" sz="2000" dirty="0">
                <a:solidFill>
                  <a:schemeClr val="tx2"/>
                </a:solidFill>
              </a:rPr>
              <a:t>of 329 homes including affordable, private rent, market sale and supported and specialist accommodation</a:t>
            </a:r>
          </a:p>
          <a:p>
            <a:endParaRPr lang="en-GB" sz="1000" b="1" dirty="0">
              <a:solidFill>
                <a:schemeClr val="tx2"/>
              </a:solidFill>
            </a:endParaRPr>
          </a:p>
          <a:p>
            <a:r>
              <a:rPr lang="en-GB" sz="2000" u="sng" dirty="0" smtClean="0">
                <a:solidFill>
                  <a:schemeClr val="tx2"/>
                </a:solidFill>
              </a:rPr>
              <a:t>WHG Affordable: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First handovers scheduled for December 2022.</a:t>
            </a:r>
          </a:p>
          <a:p>
            <a:r>
              <a:rPr lang="en-GB" sz="2000" u="sng" dirty="0" smtClean="0">
                <a:solidFill>
                  <a:schemeClr val="tx2"/>
                </a:solidFill>
              </a:rPr>
              <a:t>Nuplace PRS</a:t>
            </a:r>
            <a:endParaRPr lang="en-GB" sz="2000" u="sng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52 plots piled.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Anticipated transfer ‘Golden Brick’ March 2023.</a:t>
            </a:r>
          </a:p>
          <a:p>
            <a:r>
              <a:rPr lang="en-GB" sz="2000" u="sng" dirty="0" smtClean="0">
                <a:solidFill>
                  <a:schemeClr val="tx2"/>
                </a:solidFill>
              </a:rPr>
              <a:t>Lovell - Open </a:t>
            </a:r>
            <a:r>
              <a:rPr lang="en-GB" sz="2000" u="sng" dirty="0">
                <a:solidFill>
                  <a:schemeClr val="tx2"/>
                </a:solidFill>
              </a:rPr>
              <a:t>Market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Show Homes – launched 7</a:t>
            </a:r>
            <a:r>
              <a:rPr lang="en-GB" sz="2000" baseline="30000" dirty="0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 September.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2 plots reserved as at 29</a:t>
            </a:r>
            <a:r>
              <a:rPr lang="en-GB" sz="2000" baseline="30000" dirty="0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 September.</a:t>
            </a:r>
          </a:p>
          <a:p>
            <a:pPr lvl="2"/>
            <a:endParaRPr lang="en-GB" sz="2000" dirty="0">
              <a:solidFill>
                <a:schemeClr val="tx2"/>
              </a:solidFill>
            </a:endParaRPr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7" b="27386"/>
          <a:stretch/>
        </p:blipFill>
        <p:spPr bwMode="auto">
          <a:xfrm>
            <a:off x="4043" y="4625702"/>
            <a:ext cx="3168352" cy="192137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121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8569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chemeClr val="tx2"/>
                </a:solidFill>
              </a:rPr>
              <a:t>Stronger </a:t>
            </a:r>
            <a:r>
              <a:rPr lang="en-GB" sz="2500" b="1" dirty="0">
                <a:solidFill>
                  <a:schemeClr val="tx2"/>
                </a:solidFill>
              </a:rPr>
              <a:t>C</a:t>
            </a:r>
            <a:r>
              <a:rPr lang="en-GB" sz="2500" b="1" dirty="0" smtClean="0">
                <a:solidFill>
                  <a:schemeClr val="tx2"/>
                </a:solidFill>
              </a:rPr>
              <a:t>ommunities: Station Quarter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65694"/>
            <a:ext cx="6119589" cy="5112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2" y="665694"/>
            <a:ext cx="236333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706141"/>
            <a:ext cx="7161508" cy="32778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n-GB" sz="1700" dirty="0" smtClean="0">
                <a:solidFill>
                  <a:schemeClr val="tx2"/>
                </a:solidFill>
              </a:rPr>
              <a:t>Through detailed design and discussions with the affordable housing deliver partner L&amp;GAH the following housing mix has been finalised for Phase 1 totalling 190 dwellings (LEP requirement of 142 dwellings); </a:t>
            </a:r>
          </a:p>
          <a:p>
            <a:pPr marL="817563" lvl="1" indent="-360363">
              <a:buFont typeface="Arial" pitchFamily="34" charset="0"/>
              <a:buChar char="•"/>
            </a:pPr>
            <a:r>
              <a:rPr lang="en-GB" sz="1700" dirty="0" smtClean="0">
                <a:solidFill>
                  <a:schemeClr val="tx2"/>
                </a:solidFill>
              </a:rPr>
              <a:t>117 Nuplace dwellings for private rent</a:t>
            </a:r>
          </a:p>
          <a:p>
            <a:pPr marL="817563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700" dirty="0" smtClean="0">
                <a:solidFill>
                  <a:schemeClr val="tx2"/>
                </a:solidFill>
              </a:rPr>
              <a:t>73 Legal &amp; General Affordable Homes (L&amp;GAH)</a:t>
            </a:r>
          </a:p>
          <a:p>
            <a:pPr marL="360363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High density dwellings providing scale and mass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700" dirty="0" smtClean="0">
                <a:solidFill>
                  <a:schemeClr val="tx2"/>
                </a:solidFill>
              </a:rPr>
              <a:t>All </a:t>
            </a:r>
            <a:r>
              <a:rPr lang="en-GB" sz="1700" dirty="0">
                <a:solidFill>
                  <a:schemeClr val="tx2"/>
                </a:solidFill>
              </a:rPr>
              <a:t>homes NDSS complaint with 23% M4(2) and M4(3)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700" dirty="0" smtClean="0">
                <a:solidFill>
                  <a:schemeClr val="tx2"/>
                </a:solidFill>
              </a:rPr>
              <a:t>Sustainable, achieving </a:t>
            </a:r>
            <a:r>
              <a:rPr lang="en-GB" sz="1700" dirty="0">
                <a:solidFill>
                  <a:schemeClr val="tx2"/>
                </a:solidFill>
              </a:rPr>
              <a:t>31% betterment in terms of carbon emissions – meeting new Part L </a:t>
            </a:r>
            <a:r>
              <a:rPr lang="en-GB" sz="1700" dirty="0" err="1">
                <a:solidFill>
                  <a:schemeClr val="tx2"/>
                </a:solidFill>
              </a:rPr>
              <a:t>R</a:t>
            </a:r>
            <a:r>
              <a:rPr lang="en-GB" sz="1700" dirty="0" err="1" smtClean="0">
                <a:solidFill>
                  <a:schemeClr val="tx2"/>
                </a:solidFill>
              </a:rPr>
              <a:t>egs</a:t>
            </a:r>
            <a:r>
              <a:rPr lang="en-GB" sz="1700" dirty="0">
                <a:solidFill>
                  <a:schemeClr val="tx2"/>
                </a:solidFill>
              </a:rPr>
              <a:t>.</a:t>
            </a:r>
          </a:p>
          <a:p>
            <a:pPr marL="360363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700" dirty="0" smtClean="0">
                <a:solidFill>
                  <a:schemeClr val="tx2"/>
                </a:solidFill>
              </a:rPr>
              <a:t>L&amp;GAH </a:t>
            </a:r>
            <a:r>
              <a:rPr lang="en-GB" sz="1700" dirty="0">
                <a:solidFill>
                  <a:schemeClr val="tx2"/>
                </a:solidFill>
              </a:rPr>
              <a:t>mixture of affordable rent and shared </a:t>
            </a:r>
            <a:r>
              <a:rPr lang="en-GB" sz="1700" dirty="0" smtClean="0">
                <a:solidFill>
                  <a:schemeClr val="tx2"/>
                </a:solidFill>
              </a:rPr>
              <a:t>ownership – 38% of Phase 1 dwellings.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428" y="1275426"/>
            <a:ext cx="1894760" cy="1385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241" y="2638312"/>
            <a:ext cx="1918064" cy="1450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241" y="3965304"/>
            <a:ext cx="1913134" cy="1180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241" y="5136078"/>
            <a:ext cx="1916061" cy="1499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244" y="64770"/>
            <a:ext cx="88569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chemeClr val="tx2"/>
                </a:solidFill>
              </a:rPr>
              <a:t>Stronger </a:t>
            </a:r>
            <a:r>
              <a:rPr lang="en-GB" sz="2500" b="1" dirty="0">
                <a:solidFill>
                  <a:schemeClr val="tx2"/>
                </a:solidFill>
              </a:rPr>
              <a:t>C</a:t>
            </a:r>
            <a:r>
              <a:rPr lang="en-GB" sz="2500" b="1" dirty="0" smtClean="0">
                <a:solidFill>
                  <a:schemeClr val="tx2"/>
                </a:solidFill>
              </a:rPr>
              <a:t>ommunities: Station Quarter – Scheme Development</a:t>
            </a:r>
          </a:p>
        </p:txBody>
      </p:sp>
    </p:spTree>
    <p:extLst>
      <p:ext uri="{BB962C8B-B14F-4D97-AF65-F5344CB8AC3E}">
        <p14:creationId xmlns:p14="http://schemas.microsoft.com/office/powerpoint/2010/main" val="40568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4664"/>
            <a:ext cx="9144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RIBA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Stage 3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design: Complete.</a:t>
            </a: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RIBA Stage 4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design:  September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2022 to December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2022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Planning application: October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2022 for planning committee Feb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2022</a:t>
            </a: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Enabling Works: November 2022 – April 2023</a:t>
            </a: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Main Works: April 2023 – Summer 2025</a:t>
            </a: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9512" y="230039"/>
            <a:ext cx="8496944" cy="5441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600" b="1" dirty="0" smtClean="0">
                <a:solidFill>
                  <a:schemeClr val="accent1">
                    <a:lumMod val="75000"/>
                  </a:schemeClr>
                </a:solidFill>
              </a:rPr>
              <a:t>Stronger Communities -Station Quarter - Programme</a:t>
            </a:r>
            <a:endParaRPr lang="en-US" alt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31" y="3212976"/>
            <a:ext cx="4175769" cy="3252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36" r="25265"/>
          <a:stretch/>
        </p:blipFill>
        <p:spPr>
          <a:xfrm>
            <a:off x="0" y="3136996"/>
            <a:ext cx="4820374" cy="33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583" y="1916832"/>
            <a:ext cx="3672889" cy="3656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188640"/>
            <a:ext cx="8763776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</a:rPr>
              <a:t>Stronger Communities - Get Building Fund - New 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College</a:t>
            </a:r>
          </a:p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22 Nuplace dwellings for private rent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76 WHG retirement dwellings – 66 flats /10 bungalows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28 YMCA dwellings for Care Leavers</a:t>
            </a:r>
          </a:p>
          <a:p>
            <a:pPr marL="0" lvl="2">
              <a:spcAft>
                <a:spcPts val="600"/>
              </a:spcAft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Total of 126 dwellings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Sports Hall (Sport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ngland requirement)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Community Hall (Planning requirement) </a:t>
            </a:r>
          </a:p>
          <a:p>
            <a:pPr marL="0" lvl="2">
              <a:spcAft>
                <a:spcPts val="600"/>
              </a:spcAft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2">
              <a:spcAft>
                <a:spcPts val="600"/>
              </a:spcAft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Meeting new part L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requirements.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>
              <a:spcAft>
                <a:spcPts val="600"/>
              </a:spcAft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High standards of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design and material to reflect Grade II </a:t>
            </a:r>
          </a:p>
          <a:p>
            <a:pPr marL="0" lvl="2">
              <a:spcAft>
                <a:spcPts val="600"/>
              </a:spcAft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status of Former Girls school.</a:t>
            </a:r>
          </a:p>
          <a:p>
            <a:pPr marL="0" lvl="2">
              <a:spcAft>
                <a:spcPts val="600"/>
              </a:spcAft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New build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NDSS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compliant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with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78% M4(2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) and M4(3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marL="0" lvl="2">
              <a:spcAft>
                <a:spcPts val="600"/>
              </a:spcAft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>
              <a:spcAft>
                <a:spcPts val="600"/>
              </a:spcAft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2">
              <a:spcAft>
                <a:spcPts val="600"/>
              </a:spcAft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12299" y="508846"/>
            <a:ext cx="91555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29051"/>
            <a:ext cx="88924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>
              <a:spcAft>
                <a:spcPts val="600"/>
              </a:spcAft>
            </a:pP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Proposed: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</a:rPr>
              <a:t>Stronger 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</a:rPr>
              <a:t>ommunities - Get Building Fund - New College</a:t>
            </a:r>
            <a:endParaRPr lang="en-GB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2">
              <a:spcAft>
                <a:spcPts val="600"/>
              </a:spcAft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12299" y="508846"/>
            <a:ext cx="91555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2042"/>
            <a:ext cx="4104455" cy="2378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908720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>
              <a:spcAft>
                <a:spcPts val="600"/>
              </a:spcAft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Programme</a:t>
            </a: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Demolition &amp; site clearance completed: August 2021</a:t>
            </a: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Planning consent secured: September 2022</a:t>
            </a: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Enabling works:  September 2022 – December 2022</a:t>
            </a: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RIBA Stage 4: September 22 – February 2023</a:t>
            </a: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Main Works:   March 2023 – Summer 2025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3" y="3322042"/>
            <a:ext cx="4225106" cy="23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80" y="2785135"/>
            <a:ext cx="4104455" cy="2378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470" y="439122"/>
            <a:ext cx="4212465" cy="23460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12299" y="508846"/>
            <a:ext cx="91555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39551" y="439122"/>
            <a:ext cx="5472609" cy="48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</a:rPr>
              <a:t>Stronger 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</a:rPr>
              <a:t>ommunities - Get Building Fund – Glebe Street</a:t>
            </a:r>
            <a:endParaRPr lang="en-GB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2">
              <a:spcAft>
                <a:spcPts val="600"/>
              </a:spcAft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12299" y="508846"/>
            <a:ext cx="91555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3">
              <a:spcAft>
                <a:spcPts val="600"/>
              </a:spcAft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788436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>
              <a:spcAft>
                <a:spcPts val="600"/>
              </a:spcAft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Proposed</a:t>
            </a:r>
          </a:p>
          <a:p>
            <a:pPr marL="457200" lvl="3">
              <a:spcAft>
                <a:spcPts val="600"/>
              </a:spcAft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Through detailed design and discussions the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ouncils delivery partner WHG: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326" t="10391" r="1326" b="2592"/>
          <a:stretch/>
        </p:blipFill>
        <p:spPr>
          <a:xfrm>
            <a:off x="5364088" y="2420888"/>
            <a:ext cx="3509330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2060848"/>
            <a:ext cx="518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67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WHG affordable dwellings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to rent (LEP output requirement of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67 dwellings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Mix of 57 houses/apartments &amp; 10 bungalows, supporting range of household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All homes NDSS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compliant with 28% M4(2).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High standards of design and material to reflect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conservation area status.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Scale and massing in keeping with surrounds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6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993aa593-7e50-4d4e-a316-0de6b6c4b5f1" xsi:nil="true"/>
    <lcf76f155ced4ddcb4097134ff3c332f xmlns="adaffe05-7fcb-42c7-bb06-db14672b1fc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E7E9FC6505DC47BCD3A2D330E834A6" ma:contentTypeVersion="19" ma:contentTypeDescription="Create a new document." ma:contentTypeScope="" ma:versionID="cf226f17a6cd6f2ec4a4a1ea711c2ac0">
  <xsd:schema xmlns:xsd="http://www.w3.org/2001/XMLSchema" xmlns:xs="http://www.w3.org/2001/XMLSchema" xmlns:p="http://schemas.microsoft.com/office/2006/metadata/properties" xmlns:ns2="993aa593-7e50-4d4e-a316-0de6b6c4b5f1" xmlns:ns3="adaffe05-7fcb-42c7-bb06-db14672b1fc0" targetNamespace="http://schemas.microsoft.com/office/2006/metadata/properties" ma:root="true" ma:fieldsID="2a446b83e3bf32aef7b4f91eb249b9d0" ns2:_="" ns3:_="">
    <xsd:import namespace="993aa593-7e50-4d4e-a316-0de6b6c4b5f1"/>
    <xsd:import namespace="adaffe05-7fcb-42c7-bb06-db14672b1f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aa593-7e50-4d4e-a316-0de6b6c4b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8487ef33-958e-4f89-b14d-f04195aa7a9e}" ma:internalName="TaxCatchAll" ma:showField="CatchAllData" ma:web="993aa593-7e50-4d4e-a316-0de6b6c4b5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ffe05-7fcb-42c7-bb06-db14672b1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0994b6e-9114-4ec2-b8a3-46184e9bfc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806291-926C-4C6A-9B59-4C5DAFB43217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2f797d1-026b-4ae1-b51f-e083427b630b"/>
    <ds:schemaRef ds:uri="http://schemas.microsoft.com/office/infopath/2007/PartnerControls"/>
    <ds:schemaRef ds:uri="http://purl.org/dc/terms/"/>
    <ds:schemaRef ds:uri="http://schemas.microsoft.com/office/2006/documentManagement/types"/>
    <ds:schemaRef ds:uri="26a33839-b61e-4482-a3bf-f88d021a30ea"/>
    <ds:schemaRef ds:uri="75d4e047-ee04-4360-8ffe-3d1ef9907c9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53AE9B-D25E-4935-AD92-0BB9B155B1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792DF2-03C8-4E2C-A6BF-AE1D7210A0B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21695</TotalTime>
  <Words>799</Words>
  <Application>Microsoft Office PowerPoint</Application>
  <PresentationFormat>On-screen Show (4:3)</PresentationFormat>
  <Paragraphs>169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T&amp;W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Middleton,  Joanne</dc:creator>
  <cp:lastModifiedBy>Dunn, James TW COUNCIL</cp:lastModifiedBy>
  <cp:revision>1158</cp:revision>
  <cp:lastPrinted>2018-01-19T15:12:22Z</cp:lastPrinted>
  <dcterms:created xsi:type="dcterms:W3CDTF">2015-12-03T09:04:53Z</dcterms:created>
  <dcterms:modified xsi:type="dcterms:W3CDTF">2022-11-30T14:28:41Z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0x0101002BF22BC2CCCC6A4D9D18DE62AEC12D15</vt:lpwstr>
  </property>
  <property fmtid="{D5CDD505-2E9C-101B-9397-08002B2CF9AE}" pid="3" name="MediaServiceImageTags">
    <vt:lpwstr/>
  </property>
  <property fmtid="{D5CDD505-2E9C-101B-9397-08002B2CF9AE}" pid="4" name="Order">
    <vt:r8>2637700</vt:r8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_CopySource">
    <vt:lpwstr>https://telfordcorporate.sharepoint.com/teams/partner/HousingInvestment/Shared Documents/Project Board/2022/03. 07.10.2022/HIP Project Board Presentation 01.07.2022.pptx</vt:lpwstr>
  </property>
  <property fmtid="{D5CDD505-2E9C-101B-9397-08002B2CF9AE}" pid="8" name="_ExtendedDescription">
    <vt:lpwstr/>
  </property>
</Properties>
</file>